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71" r:id="rId2"/>
    <p:sldId id="272" r:id="rId3"/>
    <p:sldId id="259" r:id="rId4"/>
    <p:sldId id="260" r:id="rId5"/>
    <p:sldId id="261" r:id="rId6"/>
    <p:sldId id="262" r:id="rId7"/>
    <p:sldId id="263" r:id="rId8"/>
    <p:sldId id="277" r:id="rId9"/>
    <p:sldId id="276" r:id="rId10"/>
    <p:sldId id="275" r:id="rId11"/>
    <p:sldId id="274" r:id="rId12"/>
    <p:sldId id="273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97" d="100"/>
          <a:sy n="97" d="100"/>
        </p:scale>
        <p:origin x="96" y="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ECFFD3-376A-49F8-9159-1902225DA866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B1DA7DE-5C67-4FAB-AA81-19260D21A17B}">
      <dgm:prSet phldrT="[Текст]"/>
      <dgm:spPr/>
      <dgm:t>
        <a:bodyPr/>
        <a:lstStyle/>
        <a:p>
          <a:r>
            <a:rPr lang="ru-RU" dirty="0"/>
            <a:t>Правила</a:t>
          </a:r>
        </a:p>
      </dgm:t>
    </dgm:pt>
    <dgm:pt modelId="{12C757FB-9AFD-436F-8CFB-8BE0A9C8DBA8}" type="parTrans" cxnId="{718B0579-5DDD-4ED6-AF45-A5B7F88F284D}">
      <dgm:prSet/>
      <dgm:spPr/>
      <dgm:t>
        <a:bodyPr/>
        <a:lstStyle/>
        <a:p>
          <a:endParaRPr lang="ru-RU"/>
        </a:p>
      </dgm:t>
    </dgm:pt>
    <dgm:pt modelId="{1DFD1CE8-D8EF-4C69-A94B-59606C4F8674}" type="sibTrans" cxnId="{718B0579-5DDD-4ED6-AF45-A5B7F88F284D}">
      <dgm:prSet/>
      <dgm:spPr/>
      <dgm:t>
        <a:bodyPr/>
        <a:lstStyle/>
        <a:p>
          <a:endParaRPr lang="ru-RU"/>
        </a:p>
      </dgm:t>
    </dgm:pt>
    <dgm:pt modelId="{4C632BCA-9F3D-47E9-B182-7E66D1289EE0}">
      <dgm:prSet phldrT="[Текст]"/>
      <dgm:spPr/>
      <dgm:t>
        <a:bodyPr/>
        <a:lstStyle/>
        <a:p>
          <a:r>
            <a:rPr lang="ru-RU" dirty="0"/>
            <a:t>Детская навигация</a:t>
          </a:r>
        </a:p>
      </dgm:t>
    </dgm:pt>
    <dgm:pt modelId="{0D219E56-A161-4EE7-910E-297C359AE63B}" type="parTrans" cxnId="{508A3FF5-3AA8-481C-813E-807CD4C8A5C3}">
      <dgm:prSet/>
      <dgm:spPr/>
      <dgm:t>
        <a:bodyPr/>
        <a:lstStyle/>
        <a:p>
          <a:endParaRPr lang="ru-RU"/>
        </a:p>
      </dgm:t>
    </dgm:pt>
    <dgm:pt modelId="{E3EEC1C6-FE1F-4592-AFF2-3EE829A98DAF}" type="sibTrans" cxnId="{508A3FF5-3AA8-481C-813E-807CD4C8A5C3}">
      <dgm:prSet/>
      <dgm:spPr/>
      <dgm:t>
        <a:bodyPr/>
        <a:lstStyle/>
        <a:p>
          <a:endParaRPr lang="ru-RU"/>
        </a:p>
      </dgm:t>
    </dgm:pt>
    <dgm:pt modelId="{9D34BB69-E233-4DA5-9F06-BA70E7F66FD0}">
      <dgm:prSet phldrT="[Текст]"/>
      <dgm:spPr/>
      <dgm:t>
        <a:bodyPr/>
        <a:lstStyle/>
        <a:p>
          <a:r>
            <a:rPr lang="ru-RU" dirty="0"/>
            <a:t>Занятия</a:t>
          </a:r>
        </a:p>
      </dgm:t>
    </dgm:pt>
    <dgm:pt modelId="{672CAE48-38F8-43AE-AECF-251383703992}" type="parTrans" cxnId="{CCF0EF25-30CD-4D24-A043-E86EE3B16884}">
      <dgm:prSet/>
      <dgm:spPr/>
      <dgm:t>
        <a:bodyPr/>
        <a:lstStyle/>
        <a:p>
          <a:endParaRPr lang="ru-RU"/>
        </a:p>
      </dgm:t>
    </dgm:pt>
    <dgm:pt modelId="{4827863E-9BC8-4251-B1D5-799AB6EB6986}" type="sibTrans" cxnId="{CCF0EF25-30CD-4D24-A043-E86EE3B16884}">
      <dgm:prSet/>
      <dgm:spPr/>
      <dgm:t>
        <a:bodyPr/>
        <a:lstStyle/>
        <a:p>
          <a:endParaRPr lang="ru-RU"/>
        </a:p>
      </dgm:t>
    </dgm:pt>
    <dgm:pt modelId="{38C5FAC4-5424-46BD-BF7A-570E450E5550}">
      <dgm:prSet phldrT="[Текст]"/>
      <dgm:spPr/>
      <dgm:t>
        <a:bodyPr/>
        <a:lstStyle/>
        <a:p>
          <a:r>
            <a:rPr lang="ru-RU" dirty="0"/>
            <a:t>Праздники</a:t>
          </a:r>
        </a:p>
      </dgm:t>
    </dgm:pt>
    <dgm:pt modelId="{1DACE718-4B58-44E0-9088-4B2186776874}" type="parTrans" cxnId="{E7C89B00-4CEC-46C9-8CE9-6B8B9D27F106}">
      <dgm:prSet/>
      <dgm:spPr/>
      <dgm:t>
        <a:bodyPr/>
        <a:lstStyle/>
        <a:p>
          <a:endParaRPr lang="ru-RU"/>
        </a:p>
      </dgm:t>
    </dgm:pt>
    <dgm:pt modelId="{E8477F8B-910E-44E9-97C5-619348726EE6}" type="sibTrans" cxnId="{E7C89B00-4CEC-46C9-8CE9-6B8B9D27F106}">
      <dgm:prSet/>
      <dgm:spPr/>
      <dgm:t>
        <a:bodyPr/>
        <a:lstStyle/>
        <a:p>
          <a:endParaRPr lang="ru-RU"/>
        </a:p>
      </dgm:t>
    </dgm:pt>
    <dgm:pt modelId="{6B10D628-6162-4C19-B1F9-95D5F71455AF}">
      <dgm:prSet phldrT="[Текст]"/>
      <dgm:spPr/>
      <dgm:t>
        <a:bodyPr/>
        <a:lstStyle/>
        <a:p>
          <a:r>
            <a:rPr lang="ru-RU" dirty="0"/>
            <a:t>Проекты</a:t>
          </a:r>
        </a:p>
      </dgm:t>
    </dgm:pt>
    <dgm:pt modelId="{CED5821A-3092-49BD-BD70-0F3D293295C2}" type="parTrans" cxnId="{090B57B7-2592-4EBF-BFC4-3EC65B90C1A3}">
      <dgm:prSet/>
      <dgm:spPr/>
      <dgm:t>
        <a:bodyPr/>
        <a:lstStyle/>
        <a:p>
          <a:endParaRPr lang="ru-RU"/>
        </a:p>
      </dgm:t>
    </dgm:pt>
    <dgm:pt modelId="{1B73CAF0-4063-48DC-AC5F-F957568BAB51}" type="sibTrans" cxnId="{090B57B7-2592-4EBF-BFC4-3EC65B90C1A3}">
      <dgm:prSet/>
      <dgm:spPr/>
      <dgm:t>
        <a:bodyPr/>
        <a:lstStyle/>
        <a:p>
          <a:endParaRPr lang="ru-RU"/>
        </a:p>
      </dgm:t>
    </dgm:pt>
    <dgm:pt modelId="{960A9373-CBDF-4B5C-8FE0-1E1D4B5BEC61}" type="pres">
      <dgm:prSet presAssocID="{3DECFFD3-376A-49F8-9159-1902225DA866}" presName="diagram" presStyleCnt="0">
        <dgm:presLayoutVars>
          <dgm:dir/>
          <dgm:resizeHandles val="exact"/>
        </dgm:presLayoutVars>
      </dgm:prSet>
      <dgm:spPr/>
    </dgm:pt>
    <dgm:pt modelId="{3F282982-ED02-4C6F-8E3C-4BCE1A773BD5}" type="pres">
      <dgm:prSet presAssocID="{7B1DA7DE-5C67-4FAB-AA81-19260D21A17B}" presName="node" presStyleLbl="node1" presStyleIdx="0" presStyleCnt="5">
        <dgm:presLayoutVars>
          <dgm:bulletEnabled val="1"/>
        </dgm:presLayoutVars>
      </dgm:prSet>
      <dgm:spPr/>
    </dgm:pt>
    <dgm:pt modelId="{E00F57FD-955D-4BC3-8577-6867B2FE7924}" type="pres">
      <dgm:prSet presAssocID="{1DFD1CE8-D8EF-4C69-A94B-59606C4F8674}" presName="sibTrans" presStyleCnt="0"/>
      <dgm:spPr/>
    </dgm:pt>
    <dgm:pt modelId="{C7F076FE-C444-4593-B3C2-EBF54017CB22}" type="pres">
      <dgm:prSet presAssocID="{4C632BCA-9F3D-47E9-B182-7E66D1289EE0}" presName="node" presStyleLbl="node1" presStyleIdx="1" presStyleCnt="5">
        <dgm:presLayoutVars>
          <dgm:bulletEnabled val="1"/>
        </dgm:presLayoutVars>
      </dgm:prSet>
      <dgm:spPr/>
    </dgm:pt>
    <dgm:pt modelId="{9001B9EE-A07E-47C1-B870-AF9BC827C24D}" type="pres">
      <dgm:prSet presAssocID="{E3EEC1C6-FE1F-4592-AFF2-3EE829A98DAF}" presName="sibTrans" presStyleCnt="0"/>
      <dgm:spPr/>
    </dgm:pt>
    <dgm:pt modelId="{4CC85F29-6E28-46A3-A943-BA9E09163C5A}" type="pres">
      <dgm:prSet presAssocID="{9D34BB69-E233-4DA5-9F06-BA70E7F66FD0}" presName="node" presStyleLbl="node1" presStyleIdx="2" presStyleCnt="5">
        <dgm:presLayoutVars>
          <dgm:bulletEnabled val="1"/>
        </dgm:presLayoutVars>
      </dgm:prSet>
      <dgm:spPr/>
    </dgm:pt>
    <dgm:pt modelId="{CBF9B0E5-2176-4D2F-AEE5-084A0A9D65EF}" type="pres">
      <dgm:prSet presAssocID="{4827863E-9BC8-4251-B1D5-799AB6EB6986}" presName="sibTrans" presStyleCnt="0"/>
      <dgm:spPr/>
    </dgm:pt>
    <dgm:pt modelId="{0F7C57B3-D190-40EC-931C-75848C80A532}" type="pres">
      <dgm:prSet presAssocID="{38C5FAC4-5424-46BD-BF7A-570E450E5550}" presName="node" presStyleLbl="node1" presStyleIdx="3" presStyleCnt="5">
        <dgm:presLayoutVars>
          <dgm:bulletEnabled val="1"/>
        </dgm:presLayoutVars>
      </dgm:prSet>
      <dgm:spPr/>
    </dgm:pt>
    <dgm:pt modelId="{32075BA0-1A33-4499-B8E8-0152ABDFFE9C}" type="pres">
      <dgm:prSet presAssocID="{E8477F8B-910E-44E9-97C5-619348726EE6}" presName="sibTrans" presStyleCnt="0"/>
      <dgm:spPr/>
    </dgm:pt>
    <dgm:pt modelId="{AF965C3E-3729-4E69-B680-B433CA6D02D7}" type="pres">
      <dgm:prSet presAssocID="{6B10D628-6162-4C19-B1F9-95D5F71455AF}" presName="node" presStyleLbl="node1" presStyleIdx="4" presStyleCnt="5">
        <dgm:presLayoutVars>
          <dgm:bulletEnabled val="1"/>
        </dgm:presLayoutVars>
      </dgm:prSet>
      <dgm:spPr/>
    </dgm:pt>
  </dgm:ptLst>
  <dgm:cxnLst>
    <dgm:cxn modelId="{E7C89B00-4CEC-46C9-8CE9-6B8B9D27F106}" srcId="{3DECFFD3-376A-49F8-9159-1902225DA866}" destId="{38C5FAC4-5424-46BD-BF7A-570E450E5550}" srcOrd="3" destOrd="0" parTransId="{1DACE718-4B58-44E0-9088-4B2186776874}" sibTransId="{E8477F8B-910E-44E9-97C5-619348726EE6}"/>
    <dgm:cxn modelId="{CCF0EF25-30CD-4D24-A043-E86EE3B16884}" srcId="{3DECFFD3-376A-49F8-9159-1902225DA866}" destId="{9D34BB69-E233-4DA5-9F06-BA70E7F66FD0}" srcOrd="2" destOrd="0" parTransId="{672CAE48-38F8-43AE-AECF-251383703992}" sibTransId="{4827863E-9BC8-4251-B1D5-799AB6EB6986}"/>
    <dgm:cxn modelId="{08D7842D-C4D9-4337-B683-C48B43BA8AE9}" type="presOf" srcId="{6B10D628-6162-4C19-B1F9-95D5F71455AF}" destId="{AF965C3E-3729-4E69-B680-B433CA6D02D7}" srcOrd="0" destOrd="0" presId="urn:microsoft.com/office/officeart/2005/8/layout/default"/>
    <dgm:cxn modelId="{39CF9560-B626-4D88-A61B-644795C45FA0}" type="presOf" srcId="{38C5FAC4-5424-46BD-BF7A-570E450E5550}" destId="{0F7C57B3-D190-40EC-931C-75848C80A532}" srcOrd="0" destOrd="0" presId="urn:microsoft.com/office/officeart/2005/8/layout/default"/>
    <dgm:cxn modelId="{5FC13053-A11F-49CC-B250-68E58D75A383}" type="presOf" srcId="{4C632BCA-9F3D-47E9-B182-7E66D1289EE0}" destId="{C7F076FE-C444-4593-B3C2-EBF54017CB22}" srcOrd="0" destOrd="0" presId="urn:microsoft.com/office/officeart/2005/8/layout/default"/>
    <dgm:cxn modelId="{718B0579-5DDD-4ED6-AF45-A5B7F88F284D}" srcId="{3DECFFD3-376A-49F8-9159-1902225DA866}" destId="{7B1DA7DE-5C67-4FAB-AA81-19260D21A17B}" srcOrd="0" destOrd="0" parTransId="{12C757FB-9AFD-436F-8CFB-8BE0A9C8DBA8}" sibTransId="{1DFD1CE8-D8EF-4C69-A94B-59606C4F8674}"/>
    <dgm:cxn modelId="{7E6C847F-64B8-4315-95FA-15C5279C5CC5}" type="presOf" srcId="{9D34BB69-E233-4DA5-9F06-BA70E7F66FD0}" destId="{4CC85F29-6E28-46A3-A943-BA9E09163C5A}" srcOrd="0" destOrd="0" presId="urn:microsoft.com/office/officeart/2005/8/layout/default"/>
    <dgm:cxn modelId="{B340C79D-BFBD-4E50-91DB-92B50F1B5BE1}" type="presOf" srcId="{3DECFFD3-376A-49F8-9159-1902225DA866}" destId="{960A9373-CBDF-4B5C-8FE0-1E1D4B5BEC61}" srcOrd="0" destOrd="0" presId="urn:microsoft.com/office/officeart/2005/8/layout/default"/>
    <dgm:cxn modelId="{090B57B7-2592-4EBF-BFC4-3EC65B90C1A3}" srcId="{3DECFFD3-376A-49F8-9159-1902225DA866}" destId="{6B10D628-6162-4C19-B1F9-95D5F71455AF}" srcOrd="4" destOrd="0" parTransId="{CED5821A-3092-49BD-BD70-0F3D293295C2}" sibTransId="{1B73CAF0-4063-48DC-AC5F-F957568BAB51}"/>
    <dgm:cxn modelId="{7B11D7E1-892B-490B-852A-63E461F20F83}" type="presOf" srcId="{7B1DA7DE-5C67-4FAB-AA81-19260D21A17B}" destId="{3F282982-ED02-4C6F-8E3C-4BCE1A773BD5}" srcOrd="0" destOrd="0" presId="urn:microsoft.com/office/officeart/2005/8/layout/default"/>
    <dgm:cxn modelId="{508A3FF5-3AA8-481C-813E-807CD4C8A5C3}" srcId="{3DECFFD3-376A-49F8-9159-1902225DA866}" destId="{4C632BCA-9F3D-47E9-B182-7E66D1289EE0}" srcOrd="1" destOrd="0" parTransId="{0D219E56-A161-4EE7-910E-297C359AE63B}" sibTransId="{E3EEC1C6-FE1F-4592-AFF2-3EE829A98DAF}"/>
    <dgm:cxn modelId="{A1A45639-D770-4A04-B540-DCDC4AECD661}" type="presParOf" srcId="{960A9373-CBDF-4B5C-8FE0-1E1D4B5BEC61}" destId="{3F282982-ED02-4C6F-8E3C-4BCE1A773BD5}" srcOrd="0" destOrd="0" presId="urn:microsoft.com/office/officeart/2005/8/layout/default"/>
    <dgm:cxn modelId="{BB39AE5A-1D8F-46A1-936E-9F8B586D3D9F}" type="presParOf" srcId="{960A9373-CBDF-4B5C-8FE0-1E1D4B5BEC61}" destId="{E00F57FD-955D-4BC3-8577-6867B2FE7924}" srcOrd="1" destOrd="0" presId="urn:microsoft.com/office/officeart/2005/8/layout/default"/>
    <dgm:cxn modelId="{DD21B107-C4EE-475E-A7C8-912D54F39328}" type="presParOf" srcId="{960A9373-CBDF-4B5C-8FE0-1E1D4B5BEC61}" destId="{C7F076FE-C444-4593-B3C2-EBF54017CB22}" srcOrd="2" destOrd="0" presId="urn:microsoft.com/office/officeart/2005/8/layout/default"/>
    <dgm:cxn modelId="{601BBC55-1316-440E-BF3E-8369B017E9F2}" type="presParOf" srcId="{960A9373-CBDF-4B5C-8FE0-1E1D4B5BEC61}" destId="{9001B9EE-A07E-47C1-B870-AF9BC827C24D}" srcOrd="3" destOrd="0" presId="urn:microsoft.com/office/officeart/2005/8/layout/default"/>
    <dgm:cxn modelId="{47C96AAE-0DBF-48E7-9ABA-CC2E2A3FFF33}" type="presParOf" srcId="{960A9373-CBDF-4B5C-8FE0-1E1D4B5BEC61}" destId="{4CC85F29-6E28-46A3-A943-BA9E09163C5A}" srcOrd="4" destOrd="0" presId="urn:microsoft.com/office/officeart/2005/8/layout/default"/>
    <dgm:cxn modelId="{5FEDDF5E-6462-4C4C-8C21-74D7F11CE1FA}" type="presParOf" srcId="{960A9373-CBDF-4B5C-8FE0-1E1D4B5BEC61}" destId="{CBF9B0E5-2176-4D2F-AEE5-084A0A9D65EF}" srcOrd="5" destOrd="0" presId="urn:microsoft.com/office/officeart/2005/8/layout/default"/>
    <dgm:cxn modelId="{9BF7F73C-A0B9-45F3-AA3E-A80CBD3650A3}" type="presParOf" srcId="{960A9373-CBDF-4B5C-8FE0-1E1D4B5BEC61}" destId="{0F7C57B3-D190-40EC-931C-75848C80A532}" srcOrd="6" destOrd="0" presId="urn:microsoft.com/office/officeart/2005/8/layout/default"/>
    <dgm:cxn modelId="{E2AF3624-A5C6-416D-8BB6-469D7FDBA8BC}" type="presParOf" srcId="{960A9373-CBDF-4B5C-8FE0-1E1D4B5BEC61}" destId="{32075BA0-1A33-4499-B8E8-0152ABDFFE9C}" srcOrd="7" destOrd="0" presId="urn:microsoft.com/office/officeart/2005/8/layout/default"/>
    <dgm:cxn modelId="{960AC862-A580-48CE-94C4-602D873BCF00}" type="presParOf" srcId="{960A9373-CBDF-4B5C-8FE0-1E1D4B5BEC61}" destId="{AF965C3E-3729-4E69-B680-B433CA6D02D7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282982-ED02-4C6F-8E3C-4BCE1A773BD5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900" kern="1200" dirty="0"/>
            <a:t>Правила</a:t>
          </a:r>
        </a:p>
      </dsp:txBody>
      <dsp:txXfrm>
        <a:off x="0" y="39687"/>
        <a:ext cx="3286125" cy="1971675"/>
      </dsp:txXfrm>
    </dsp:sp>
    <dsp:sp modelId="{C7F076FE-C444-4593-B3C2-EBF54017CB22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900" kern="1200" dirty="0"/>
            <a:t>Детская навигация</a:t>
          </a:r>
        </a:p>
      </dsp:txBody>
      <dsp:txXfrm>
        <a:off x="3614737" y="39687"/>
        <a:ext cx="3286125" cy="1971675"/>
      </dsp:txXfrm>
    </dsp:sp>
    <dsp:sp modelId="{4CC85F29-6E28-46A3-A943-BA9E09163C5A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900" kern="1200" dirty="0"/>
            <a:t>Занятия</a:t>
          </a:r>
        </a:p>
      </dsp:txBody>
      <dsp:txXfrm>
        <a:off x="7229475" y="39687"/>
        <a:ext cx="3286125" cy="1971675"/>
      </dsp:txXfrm>
    </dsp:sp>
    <dsp:sp modelId="{0F7C57B3-D190-40EC-931C-75848C80A532}">
      <dsp:nvSpPr>
        <dsp:cNvPr id="0" name=""/>
        <dsp:cNvSpPr/>
      </dsp:nvSpPr>
      <dsp:spPr>
        <a:xfrm>
          <a:off x="1807368" y="2339975"/>
          <a:ext cx="3286125" cy="197167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900" kern="1200" dirty="0"/>
            <a:t>Праздники</a:t>
          </a:r>
        </a:p>
      </dsp:txBody>
      <dsp:txXfrm>
        <a:off x="1807368" y="2339975"/>
        <a:ext cx="3286125" cy="1971675"/>
      </dsp:txXfrm>
    </dsp:sp>
    <dsp:sp modelId="{AF965C3E-3729-4E69-B680-B433CA6D02D7}">
      <dsp:nvSpPr>
        <dsp:cNvPr id="0" name=""/>
        <dsp:cNvSpPr/>
      </dsp:nvSpPr>
      <dsp:spPr>
        <a:xfrm>
          <a:off x="5422106" y="2339975"/>
          <a:ext cx="3286125" cy="197167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900" kern="1200" dirty="0"/>
            <a:t>Проекты</a:t>
          </a:r>
        </a:p>
      </dsp:txBody>
      <dsp:txXfrm>
        <a:off x="5422106" y="2339975"/>
        <a:ext cx="3286125" cy="1971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BBAC80-5A05-5785-77BB-17B49A5527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5324F10-93A4-6FCB-E83C-1571B9FE3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37A102-FEEE-8848-37D2-DAAD4B423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2C346-EF29-FD4B-B09D-D82D8E74CAE9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5BD9AA-AF5D-63E4-FE89-1298D546B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089604-4CDA-6BDF-3DED-A8A0286B3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A62C1-80F4-8F48-9E6A-94ACEF7378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265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6EC88A-7EAD-A1D2-BCE9-E74B6A0A8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6FE5472-A766-EB0F-B84C-9954E52D2B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F1208D-DA20-58CB-52DF-D5AB8C639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2C346-EF29-FD4B-B09D-D82D8E74CAE9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26480B-0D18-CA0C-B19A-935C4E856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45155C-548E-7AFF-4B08-0B8B613FA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A62C1-80F4-8F48-9E6A-94ACEF7378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989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4B8E737-12D9-8159-390F-A53126CD95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2A3C70C-1E94-8931-2D07-BD9D8DDD2A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CBE01E-55D7-96ED-A1C9-0C8F9DD09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2C346-EF29-FD4B-B09D-D82D8E74CAE9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AD4AEF-E70B-57AB-0D4F-A6F0E06A4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FD0A69-A6A2-FDD3-3C19-E7F289703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A62C1-80F4-8F48-9E6A-94ACEF7378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819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DFBF9F-4F40-7B5A-EF76-84608138D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9EA201-730B-A97A-1E2F-ADC1176C29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3919DD-4B8A-BA3B-6AFF-5BE99AA86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2C346-EF29-FD4B-B09D-D82D8E74CAE9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B1E7B0-3D39-6FFD-48C5-EEEC4AB42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8FD667-AEB0-BDE4-2FF9-F48076150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A62C1-80F4-8F48-9E6A-94ACEF7378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539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831A6B-7BD0-8BE0-802E-E4ADC2706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6F06E38-E6C6-CC14-A680-D1C9160C0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78FB3A-BF5C-E209-2C28-1238D5275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2C346-EF29-FD4B-B09D-D82D8E74CAE9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A5AC98-BD3D-ED8C-3DBD-BDD8FBD4B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A2A598-5285-9BC2-9A95-B4B4D1EF0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A62C1-80F4-8F48-9E6A-94ACEF7378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147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FD4AE1-80C5-3D3B-8041-E7CEB6B26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E587BC-27ED-6888-C149-FCF5014EAE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B6CBF6C-D87F-3AA6-688A-C7221428A3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8B2CCDB-A7DB-3319-E8CE-48102533A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2C346-EF29-FD4B-B09D-D82D8E74CAE9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225FB4F-92FA-62B6-0085-E91BAFA58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1115928-6B33-7CF5-411E-006CDBB3A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A62C1-80F4-8F48-9E6A-94ACEF7378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027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CF38A8-46DE-9CA8-C7A7-FB05BFC72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E31880-05D1-C82C-B741-B152D6087F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724182F-C55D-3BC6-8E1B-BC6FD13668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B13505E-D1F1-A5D4-C26D-E82126D46A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B6329AF-E1C8-FBED-1D2C-0AB1FAC616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60E8374-8C19-5B22-419C-A258AC2C9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2C346-EF29-FD4B-B09D-D82D8E74CAE9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15B471D-21EB-60BC-4704-8711D6CC8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B97B022-E1EF-10FB-5B42-ECB4BFE29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A62C1-80F4-8F48-9E6A-94ACEF7378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824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28567B-3B8F-18F3-F0FF-F519555E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CF5B5F1-632F-96E8-A0BD-EB8BDB1B0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2C346-EF29-FD4B-B09D-D82D8E74CAE9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9910C69-2672-49C1-DE90-AA736D854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F9562EC-A6CB-0376-64B3-EDF1405CD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A62C1-80F4-8F48-9E6A-94ACEF7378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125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6A5E758-E81F-B11A-A1FA-43ADD0447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2C346-EF29-FD4B-B09D-D82D8E74CAE9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094A9B-2031-F8D9-CBF6-77F5C52F1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8EC2F40-4E9E-FB70-E594-2312B2148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A62C1-80F4-8F48-9E6A-94ACEF7378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423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4E0DDE-F6E9-D6A4-4B94-1B1D41427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9CEC5E-5AC0-AC86-F2A9-0BA6096DB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915F98-74D9-7E26-E244-912936CF99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71A0AB-8394-A40C-3A37-E093304BF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2C346-EF29-FD4B-B09D-D82D8E74CAE9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4FD16A6-94D6-9A31-51C0-EB1C36DC3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1A91743-18B7-5C97-DFF9-CC2CC1F61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A62C1-80F4-8F48-9E6A-94ACEF7378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715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4C3089-3C9B-5A81-47C8-ECB54E9EA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CF6991A-EA5E-E00B-8156-3F8F40B8CF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42226C8-BAF0-9256-39EF-CB3A778DC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EF528EC-5178-0613-E7D7-10A91DD8C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2C346-EF29-FD4B-B09D-D82D8E74CAE9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0F961D3-8AE6-3062-1739-69C2F18CF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174A1A3-B128-D71E-C6B3-F9E3FC1D7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A62C1-80F4-8F48-9E6A-94ACEF7378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694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F4D416-9F69-C726-BE95-2EE34DFA1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ACFDD8-B0CC-524F-1294-E46F57A61D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D0DE80-8434-2155-A88A-3E68288A0A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2C346-EF29-FD4B-B09D-D82D8E74CAE9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DCF665-0540-DD37-17F2-328162F698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84A07C-7A8A-56D1-775B-A822AF833F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A62C1-80F4-8F48-9E6A-94ACEF7378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44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7F29B8E-2DE2-89AC-E4AF-C9983AA64807}"/>
              </a:ext>
            </a:extLst>
          </p:cNvPr>
          <p:cNvSpPr txBox="1"/>
          <p:nvPr/>
        </p:nvSpPr>
        <p:spPr>
          <a:xfrm>
            <a:off x="585216" y="800207"/>
            <a:ext cx="11201400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6600" b="1" dirty="0">
                <a:solidFill>
                  <a:srgbClr val="232253"/>
                </a:solidFill>
                <a:latin typeface="Bryndan Write"/>
              </a:rPr>
              <a:t>«Говорящие стены и «голос ребёнка»</a:t>
            </a:r>
          </a:p>
          <a:p>
            <a:pPr algn="ctr"/>
            <a:r>
              <a:rPr lang="ru-RU" sz="6600" b="1" dirty="0">
                <a:solidFill>
                  <a:srgbClr val="232253"/>
                </a:solidFill>
                <a:latin typeface="Bryndan Write"/>
              </a:rPr>
              <a:t> в </a:t>
            </a:r>
            <a:r>
              <a:rPr lang="en-US" sz="6600" b="1" dirty="0">
                <a:solidFill>
                  <a:srgbClr val="232253"/>
                </a:solidFill>
                <a:latin typeface="Bryndan Write"/>
              </a:rPr>
              <a:t>физкультурно-</a:t>
            </a:r>
            <a:r>
              <a:rPr lang="en-US" sz="6600" b="1" dirty="0" err="1">
                <a:solidFill>
                  <a:srgbClr val="232253"/>
                </a:solidFill>
                <a:latin typeface="Bryndan Write"/>
              </a:rPr>
              <a:t>оздоровительной</a:t>
            </a:r>
            <a:r>
              <a:rPr lang="en-US" sz="6600" b="1" dirty="0">
                <a:solidFill>
                  <a:srgbClr val="232253"/>
                </a:solidFill>
                <a:latin typeface="Bryndan Write"/>
              </a:rPr>
              <a:t> работ</a:t>
            </a:r>
            <a:r>
              <a:rPr lang="ru-RU" sz="6600" b="1" dirty="0">
                <a:solidFill>
                  <a:srgbClr val="232253"/>
                </a:solidFill>
                <a:latin typeface="Bryndan Write"/>
              </a:rPr>
              <a:t>е</a:t>
            </a:r>
            <a:br>
              <a:rPr lang="ru-RU" sz="6600" b="1" dirty="0">
                <a:solidFill>
                  <a:srgbClr val="232253"/>
                </a:solidFill>
                <a:latin typeface="Bryndan Write"/>
              </a:rPr>
            </a:br>
            <a:r>
              <a:rPr lang="en-US" sz="6600" b="1" dirty="0">
                <a:solidFill>
                  <a:srgbClr val="232253"/>
                </a:solidFill>
                <a:latin typeface="Bryndan Write"/>
              </a:rPr>
              <a:t> с </a:t>
            </a:r>
            <a:r>
              <a:rPr lang="en-US" sz="6600" b="1" dirty="0" err="1">
                <a:solidFill>
                  <a:srgbClr val="232253"/>
                </a:solidFill>
                <a:latin typeface="Bryndan Write"/>
              </a:rPr>
              <a:t>дошкольниками</a:t>
            </a:r>
            <a:r>
              <a:rPr lang="ru-RU" sz="6600" b="1" dirty="0">
                <a:solidFill>
                  <a:srgbClr val="232253"/>
                </a:solidFill>
                <a:latin typeface="Bryndan Write"/>
              </a:rPr>
              <a:t>»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2473452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5BF91E6-2E93-C02D-C64D-17851ECE5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Мадбординг</a:t>
            </a:r>
            <a:br>
              <a:rPr lang="ru-RU" dirty="0"/>
            </a:br>
            <a:r>
              <a:rPr lang="ru-RU" dirty="0"/>
              <a:t>2 этап  «Заполнение доски»</a:t>
            </a:r>
            <a:br>
              <a:rPr lang="ru-RU" dirty="0"/>
            </a:b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FE6582-3CC1-F6FB-14CF-7F2BAABCE548}"/>
              </a:ext>
            </a:extLst>
          </p:cNvPr>
          <p:cNvSpPr txBox="1"/>
          <p:nvPr/>
        </p:nvSpPr>
        <p:spPr>
          <a:xfrm>
            <a:off x="322326" y="1803368"/>
            <a:ext cx="609447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Рисунки выполненные детьми без помощи взрослых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Ребенок сам выбирает место на доске и приклеивает рисунок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Детские работы подписаны детьми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В результате - готовый план работы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932" y="1492192"/>
            <a:ext cx="4013452" cy="3697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80428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D4AA878F-2EA8-C613-DAAA-08CA9C31C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Мадбординг</a:t>
            </a:r>
            <a:b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этап  «Следую плану»</a:t>
            </a:r>
            <a:b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22580" y="2123535"/>
            <a:ext cx="5761385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3200"/>
              <a:t>Изучение техники выполнения нормативов</a:t>
            </a:r>
          </a:p>
          <a:p>
            <a:pPr>
              <a:lnSpc>
                <a:spcPct val="100000"/>
              </a:lnSpc>
            </a:pPr>
            <a:r>
              <a:rPr lang="ru-RU" sz="3200"/>
              <a:t>Регулярная тренировка</a:t>
            </a:r>
          </a:p>
          <a:p>
            <a:pPr>
              <a:lnSpc>
                <a:spcPct val="100000"/>
              </a:lnSpc>
            </a:pPr>
            <a:r>
              <a:rPr lang="ru-RU" sz="3200"/>
              <a:t>Все новые идеи и мысли ребят отправляются на "Доску мотивации"</a:t>
            </a:r>
            <a:endParaRPr lang="ru-RU" sz="32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074" y="1359388"/>
            <a:ext cx="4797552" cy="3189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0161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0FF3573-1A48-83D8-9C92-30017BE79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Мадбординг</a:t>
            </a:r>
            <a:br>
              <a:rPr lang="ru-RU" dirty="0"/>
            </a:br>
            <a:r>
              <a:rPr lang="ru-RU" dirty="0"/>
              <a:t>4 этап  «Доска достижений»</a:t>
            </a:r>
            <a:br>
              <a:rPr lang="ru-RU" dirty="0"/>
            </a:br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34615" y="1690688"/>
            <a:ext cx="5761385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3200"/>
              <a:t>Внутрисадовский фестиваль ГТО</a:t>
            </a:r>
          </a:p>
          <a:p>
            <a:pPr>
              <a:lnSpc>
                <a:spcPct val="100000"/>
              </a:lnSpc>
            </a:pPr>
            <a:r>
              <a:rPr lang="ru-RU" sz="3200"/>
              <a:t>Индивидуальные результаты каждого ребенка</a:t>
            </a:r>
          </a:p>
          <a:p>
            <a:pPr>
              <a:lnSpc>
                <a:spcPct val="100000"/>
              </a:lnSpc>
            </a:pPr>
            <a:r>
              <a:rPr lang="ru-RU" sz="3200"/>
              <a:t>Поддержка всех участников</a:t>
            </a:r>
          </a:p>
          <a:p>
            <a:pPr>
              <a:lnSpc>
                <a:spcPct val="100000"/>
              </a:lnSpc>
            </a:pPr>
            <a:r>
              <a:rPr lang="ru-RU" sz="3200"/>
              <a:t>Дети видят результат своего труда на «Доске достижений» </a:t>
            </a:r>
            <a:endParaRPr lang="ru-RU" sz="32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B68A46E-0525-9C72-E6D9-585EE2CBB3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3197" y="1600041"/>
            <a:ext cx="2981202" cy="3657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1887" y="1123652"/>
            <a:ext cx="3255498" cy="5285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81675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E5B2B8E-04CC-38F1-31FF-00DFF15619D6}"/>
              </a:ext>
            </a:extLst>
          </p:cNvPr>
          <p:cNvSpPr txBox="1"/>
          <p:nvPr/>
        </p:nvSpPr>
        <p:spPr>
          <a:xfrm>
            <a:off x="548640" y="516511"/>
            <a:ext cx="11548872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spc="380" dirty="0">
                <a:solidFill>
                  <a:srgbClr val="232253"/>
                </a:solidFill>
                <a:latin typeface="Bryndan Write" panose="020B0604020202020204" charset="0"/>
              </a:rPr>
              <a:t>Термин без единого автора</a:t>
            </a:r>
            <a:endParaRPr lang="en-US" sz="3600" spc="380" dirty="0">
              <a:solidFill>
                <a:srgbClr val="232253"/>
              </a:solidFill>
              <a:latin typeface="Bryndan Write" panose="020B0604020202020204" charset="0"/>
            </a:endParaRPr>
          </a:p>
          <a:p>
            <a:r>
              <a:rPr lang="ru-RU" sz="3600" spc="380" dirty="0">
                <a:solidFill>
                  <a:srgbClr val="232253"/>
                </a:solidFill>
                <a:latin typeface="Bryndan Write" panose="020B0604020202020204" charset="0"/>
              </a:rPr>
              <a:t>Термин без единого определения</a:t>
            </a:r>
          </a:p>
          <a:p>
            <a:endParaRPr lang="ru-RU" sz="3600" spc="380" dirty="0">
              <a:solidFill>
                <a:srgbClr val="232253"/>
              </a:solidFill>
              <a:latin typeface="Bryndan Write" panose="020B0604020202020204" charset="0"/>
            </a:endParaRPr>
          </a:p>
          <a:p>
            <a:r>
              <a:rPr lang="ru-RU" sz="3600" spc="380" dirty="0">
                <a:solidFill>
                  <a:srgbClr val="232253"/>
                </a:solidFill>
                <a:latin typeface="Bryndan Write" panose="020B0604020202020204" charset="0"/>
              </a:rPr>
              <a:t>«Говорящая среда» – такая среда, которая может выстраивать взаимоотношения с ребёнком напрямую. Она обеспечивает ребенку необходимые условия для раскрытия своего потенциала и самостоятельной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3973788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FCF7BF-7D06-605F-A360-D44B91CAC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Где помогают «говорящие стены»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513181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7498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B4FA33-BF3F-1F50-86CA-D6931B10A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687" y="-257727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поведения и детская навигация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6" y="847653"/>
            <a:ext cx="3551583" cy="58314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9" b="16413"/>
          <a:stretch/>
        </p:blipFill>
        <p:spPr>
          <a:xfrm>
            <a:off x="3842732" y="927165"/>
            <a:ext cx="4797685" cy="27564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209" y="847653"/>
            <a:ext cx="2915477" cy="4222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731" y="3856382"/>
            <a:ext cx="4797685" cy="2822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9435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C628BA-20CB-9731-0E44-AE867EC83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757" y="15309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Занятия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196" y="1378362"/>
            <a:ext cx="2292797" cy="52567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2" y="1298388"/>
            <a:ext cx="2726358" cy="52567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083" y="1298388"/>
            <a:ext cx="2956531" cy="5336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246" y="1198096"/>
            <a:ext cx="2591743" cy="52567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8053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AA878F-2EA8-C613-DAAA-08CA9C31C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9868" y="282918"/>
            <a:ext cx="9660924" cy="1325563"/>
          </a:xfrm>
        </p:spPr>
        <p:txBody>
          <a:bodyPr/>
          <a:lstStyle/>
          <a:p>
            <a:pPr algn="ctr"/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Занятия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2" y="1501916"/>
            <a:ext cx="2853963" cy="50731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485" y="1608481"/>
            <a:ext cx="2623255" cy="50268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164" y="1501916"/>
            <a:ext cx="3088402" cy="50268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991" y="1578335"/>
            <a:ext cx="2968487" cy="50268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5919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868055-8D2A-F8F1-B663-22029575D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260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Праздники, развлечения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549" y="1558168"/>
            <a:ext cx="3559277" cy="4753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64364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239" y="1371623"/>
            <a:ext cx="5519846" cy="494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DA2B17E-EDA8-DD59-FDAE-B115FA4394D5}"/>
              </a:ext>
            </a:extLst>
          </p:cNvPr>
          <p:cNvSpPr txBox="1"/>
          <p:nvPr/>
        </p:nvSpPr>
        <p:spPr>
          <a:xfrm>
            <a:off x="5086350" y="473702"/>
            <a:ext cx="60944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Проекты. ГТО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211872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F783191-079B-06EC-F2D1-50155CADD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Мадбординг</a:t>
            </a:r>
            <a:br>
              <a:rPr lang="ru-RU" dirty="0"/>
            </a:br>
            <a:r>
              <a:rPr lang="ru-RU" dirty="0"/>
              <a:t>1 этап  «Знакомство с доской»</a:t>
            </a:r>
            <a:br>
              <a:rPr lang="ru-RU" dirty="0"/>
            </a:b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47B30C-6339-6867-26B9-8BA3EDAD3C9A}"/>
              </a:ext>
            </a:extLst>
          </p:cNvPr>
          <p:cNvSpPr txBox="1"/>
          <p:nvPr/>
        </p:nvSpPr>
        <p:spPr>
          <a:xfrm>
            <a:off x="838200" y="1674674"/>
            <a:ext cx="609447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Рассказ педагога о том, что это за доска, для чего она.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 Обсуждение с детьми  главной мыли «Что такое ГТО и как к нему подготовиться?»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Первые мысли ребят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Желание нарисовать/записать/вырезать из журнала картинки для заполнения доски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79E1FE4-0FBF-6DE0-147E-E95354F3C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4654" y="1325879"/>
            <a:ext cx="3656972" cy="356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6155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</TotalTime>
  <Words>225</Words>
  <Application>Microsoft Office PowerPoint</Application>
  <PresentationFormat>Широкоэкранный</PresentationFormat>
  <Paragraphs>36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Bryndan Write</vt:lpstr>
      <vt:lpstr>Calibri</vt:lpstr>
      <vt:lpstr>Calibri Light</vt:lpstr>
      <vt:lpstr>Тема Office</vt:lpstr>
      <vt:lpstr>Презентация PowerPoint</vt:lpstr>
      <vt:lpstr>Презентация PowerPoint</vt:lpstr>
      <vt:lpstr>Где помогают «говорящие стены»</vt:lpstr>
      <vt:lpstr>Правила поведения и детская навигация</vt:lpstr>
      <vt:lpstr>Занятия</vt:lpstr>
      <vt:lpstr>Занятия</vt:lpstr>
      <vt:lpstr>Праздники, развлечения</vt:lpstr>
      <vt:lpstr>Презентация PowerPoint</vt:lpstr>
      <vt:lpstr>Мадбординг 1 этап  «Знакомство с доской» </vt:lpstr>
      <vt:lpstr>Мадбординг 2 этап  «Заполнение доски» </vt:lpstr>
      <vt:lpstr>Мадбординг 3 этап  «Следую плану» </vt:lpstr>
      <vt:lpstr>Мадбординг 4 этап  «Доска достижений»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Смит</dc:creator>
  <cp:lastModifiedBy>МАДОУ 21</cp:lastModifiedBy>
  <cp:revision>9</cp:revision>
  <dcterms:created xsi:type="dcterms:W3CDTF">2023-02-15T20:38:28Z</dcterms:created>
  <dcterms:modified xsi:type="dcterms:W3CDTF">2024-10-28T10:15:23Z</dcterms:modified>
</cp:coreProperties>
</file>